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E2D-7C1B-6E4C-B88F-612C383BED25}" type="datetimeFigureOut">
              <a:rPr lang="fi-FI" smtClean="0"/>
              <a:t>28.1.2019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C145-9083-744E-B937-6B91CA9392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6841" y="388883"/>
            <a:ext cx="8263759" cy="3121080"/>
          </a:xfrm>
        </p:spPr>
        <p:txBody>
          <a:bodyPr anchor="ctr">
            <a:noAutofit/>
          </a:bodyPr>
          <a:lstStyle>
            <a:lvl1pPr algn="l">
              <a:lnSpc>
                <a:spcPts val="8500"/>
              </a:lnSpc>
              <a:defRPr sz="8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346841" y="4056992"/>
            <a:ext cx="10321159" cy="1200807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2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587063" y="1765740"/>
            <a:ext cx="8797158" cy="3111059"/>
          </a:xfr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4" y="0"/>
            <a:ext cx="12229369" cy="6879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4"/>
            <a:ext cx="12213020" cy="6869824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46841" y="388883"/>
            <a:ext cx="8263759" cy="3121080"/>
          </a:xfrm>
        </p:spPr>
        <p:txBody>
          <a:bodyPr anchor="ctr">
            <a:noAutofit/>
          </a:bodyPr>
          <a:lstStyle>
            <a:lvl1pPr algn="l">
              <a:lnSpc>
                <a:spcPts val="8500"/>
              </a:lnSpc>
              <a:defRPr sz="8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46841" y="4056992"/>
            <a:ext cx="10321159" cy="1200807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46841" y="388883"/>
            <a:ext cx="8263759" cy="3121080"/>
          </a:xfrm>
        </p:spPr>
        <p:txBody>
          <a:bodyPr anchor="ctr">
            <a:noAutofit/>
          </a:bodyPr>
          <a:lstStyle>
            <a:lvl1pPr algn="l">
              <a:lnSpc>
                <a:spcPts val="8500"/>
              </a:lnSpc>
              <a:defRPr sz="8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46841" y="4056992"/>
            <a:ext cx="10321159" cy="1200807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64" y="388884"/>
            <a:ext cx="1660633" cy="415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6841" y="388883"/>
            <a:ext cx="8263759" cy="3121080"/>
          </a:xfrm>
        </p:spPr>
        <p:txBody>
          <a:bodyPr anchor="ctr">
            <a:noAutofit/>
          </a:bodyPr>
          <a:lstStyle>
            <a:lvl1pPr algn="l">
              <a:lnSpc>
                <a:spcPts val="8500"/>
              </a:lnSpc>
              <a:defRPr sz="8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6841" y="4056992"/>
            <a:ext cx="10321159" cy="1200807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5517" y="1292772"/>
            <a:ext cx="7627883" cy="998482"/>
          </a:xfrm>
        </p:spPr>
        <p:txBody>
          <a:bodyPr>
            <a:noAutofit/>
          </a:bodyPr>
          <a:lstStyle>
            <a:lvl1pPr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5517" y="2732690"/>
            <a:ext cx="7627883" cy="3825764"/>
          </a:xfrm>
        </p:spPr>
        <p:txBody>
          <a:bodyPr>
            <a:normAutofit/>
          </a:bodyPr>
          <a:lstStyle>
            <a:lvl1pPr>
              <a:defRPr sz="2000" b="1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1" i="0">
                <a:latin typeface="Arial" charset="0"/>
                <a:ea typeface="Arial" charset="0"/>
                <a:cs typeface="Arial" charset="0"/>
              </a:defRPr>
            </a:lvl2pPr>
            <a:lvl3pPr>
              <a:defRPr sz="1600" b="1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5517" y="1292772"/>
            <a:ext cx="7627883" cy="998482"/>
          </a:xfrm>
        </p:spPr>
        <p:txBody>
          <a:bodyPr>
            <a:noAutofit/>
          </a:bodyPr>
          <a:lstStyle>
            <a:lvl1pPr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5517" y="2732690"/>
            <a:ext cx="7627883" cy="3825764"/>
          </a:xfrm>
        </p:spPr>
        <p:txBody>
          <a:bodyPr>
            <a:normAutofit/>
          </a:bodyPr>
          <a:lstStyle>
            <a:lvl1pPr>
              <a:defRPr sz="2000" b="1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1" i="0">
                <a:latin typeface="Arial" charset="0"/>
                <a:ea typeface="Arial" charset="0"/>
                <a:cs typeface="Arial" charset="0"/>
              </a:defRPr>
            </a:lvl2pPr>
            <a:lvl3pPr>
              <a:defRPr sz="1600" b="1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4"/>
            <a:ext cx="12213020" cy="6869824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25517" y="1292772"/>
            <a:ext cx="7627883" cy="998482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25517" y="2732690"/>
            <a:ext cx="7627883" cy="3825764"/>
          </a:xfrm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9879724" y="315310"/>
            <a:ext cx="2133600" cy="662152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25517" y="1292772"/>
            <a:ext cx="7627883" cy="998482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25517" y="2732690"/>
            <a:ext cx="7627883" cy="3825764"/>
          </a:xfrm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587063" y="1765740"/>
            <a:ext cx="8797158" cy="3111059"/>
          </a:xfr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2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6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55" r:id="rId4"/>
    <p:sldLayoutId id="2147483658" r:id="rId5"/>
    <p:sldLayoutId id="2147483651" r:id="rId6"/>
    <p:sldLayoutId id="2147483659" r:id="rId7"/>
    <p:sldLayoutId id="2147483660" r:id="rId8"/>
    <p:sldLayoutId id="2147483650" r:id="rId9"/>
    <p:sldLayoutId id="2147483656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4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8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3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5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5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Laajakuva</PresentationFormat>
  <Paragraphs>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Taitaja2020 </dc:title>
  <dc:creator>Microsoft Office -käyttäjä</dc:creator>
  <cp:lastModifiedBy>Microsoft Office -käyttäjä</cp:lastModifiedBy>
  <cp:revision>9</cp:revision>
  <dcterms:created xsi:type="dcterms:W3CDTF">2019-01-25T08:08:37Z</dcterms:created>
  <dcterms:modified xsi:type="dcterms:W3CDTF">2019-01-28T06:34:21Z</dcterms:modified>
</cp:coreProperties>
</file>